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Sz cx="12192000" cy="6858000"/>
  <p:notesSz cx="6858000" cy="9144000"/>
  <p:embeddedFontLst>
    <p:embeddedFont>
      <p:font typeface="微软雅黑" panose="020B0503020204020204" pitchFamily="34" charset="-122"/>
      <p:regular r:id="rId9"/>
    </p:embeddedFont>
    <p:embeddedFont>
      <p:font typeface="Calibri" panose="020F0502020204030204"/>
      <p:regular r:id="rId10"/>
      <p:bold r:id="rId11"/>
      <p:italic r:id="rId12"/>
      <p:boldItalic r:id="rId13"/>
    </p:embeddedFont>
    <p:embeddedFont>
      <p:font typeface="楷体" panose="02010609060101010101" charset="-122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  <p:embeddedFont>
      <p:font typeface="MS PGothic" panose="020B0600070205080204" pitchFamily="8" charset="-128"/>
      <p:regular r:id="rId19"/>
    </p:embeddedFont>
  </p:embeddedFontLst>
  <p:custDataLst>
    <p:tags r:id="rId20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5" userDrawn="1">
          <p15:clr>
            <a:srgbClr val="A4A3A4"/>
          </p15:clr>
        </p15:guide>
        <p15:guide id="2" pos="383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Chen" initials="" lastIdx="1" clrIdx="0"/>
  <p:cmAuthor id="1" name="Yuanyuan Liou" initials="YL" lastIdx="1" clrIdx="1"/>
  <p:cmAuthor id="2" name="Chen Frank" initials="CF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2B66D3"/>
    <a:srgbClr val="375FC7"/>
    <a:srgbClr val="3D68C1"/>
    <a:srgbClr val="33B5E5"/>
    <a:srgbClr val="3F72BF"/>
    <a:srgbClr val="F56551"/>
    <a:srgbClr val="4F7298"/>
    <a:srgbClr val="588491"/>
    <a:srgbClr val="E1E1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2884" autoAdjust="0"/>
    <p:restoredTop sz="95761" autoAdjust="0"/>
  </p:normalViewPr>
  <p:slideViewPr>
    <p:cSldViewPr snapToGrid="0" showGuides="1">
      <p:cViewPr varScale="1">
        <p:scale>
          <a:sx n="62" d="100"/>
          <a:sy n="62" d="100"/>
        </p:scale>
        <p:origin x="78" y="300"/>
      </p:cViewPr>
      <p:guideLst>
        <p:guide orient="horz" pos="1995"/>
        <p:guide pos="38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>
        <p:guide orient="horz" pos="2660"/>
        <p:guide pos="215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" Type="http://schemas.openxmlformats.org/officeDocument/2006/relationships/notesMaster" Target="notesMasters/notesMaster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font" Target="fonts/font11.fntdata"/><Relationship Id="rId18" Type="http://schemas.openxmlformats.org/officeDocument/2006/relationships/font" Target="fonts/font10.fntdata"/><Relationship Id="rId17" Type="http://schemas.openxmlformats.org/officeDocument/2006/relationships/font" Target="fonts/font9.fntdata"/><Relationship Id="rId16" Type="http://schemas.openxmlformats.org/officeDocument/2006/relationships/font" Target="fonts/font8.fntdata"/><Relationship Id="rId15" Type="http://schemas.openxmlformats.org/officeDocument/2006/relationships/font" Target="fonts/font7.fntdata"/><Relationship Id="rId14" Type="http://schemas.openxmlformats.org/officeDocument/2006/relationships/font" Target="fonts/font6.fntdata"/><Relationship Id="rId13" Type="http://schemas.openxmlformats.org/officeDocument/2006/relationships/font" Target="fonts/font5.fntdata"/><Relationship Id="rId12" Type="http://schemas.openxmlformats.org/officeDocument/2006/relationships/font" Target="fonts/font4.fntdata"/><Relationship Id="rId11" Type="http://schemas.openxmlformats.org/officeDocument/2006/relationships/font" Target="fonts/font3.fntdata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C5F1BE8E-D059-4C33-BD06-D860220E4118}" type="datetimeFigureOut">
              <a:rPr lang="ja-JP" altLang="en-US"/>
            </a:fld>
            <a:endParaRPr lang="en-US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8A95545A-633B-470C-A887-C4DE541AF93C}" type="slidenum">
              <a:rPr lang="ja-JP" altLang="en-US"/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0CB7E-2DCC-4E2A-A36A-77D4EE5194F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2ED3EC4-C199-4CC9-8DB1-49C52A1BBF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十字架正文">
    <p:bg>
      <p:bgPr>
        <a:gradFill>
          <a:gsLst>
            <a:gs pos="16000">
              <a:schemeClr val="accent5">
                <a:lumMod val="75000"/>
              </a:schemeClr>
            </a:gs>
            <a:gs pos="97000">
              <a:schemeClr val="accent3">
                <a:lumMod val="20000"/>
                <a:lumOff val="80000"/>
              </a:schemeClr>
            </a:gs>
            <a:gs pos="87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254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28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一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20343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副标题 2"/>
          <p:cNvSpPr txBox="1">
            <a:spLocks noChangeArrowheads="1"/>
          </p:cNvSpPr>
          <p:nvPr userDrawn="1"/>
        </p:nvSpPr>
        <p:spPr bwMode="auto">
          <a:xfrm>
            <a:off x="0" y="963930"/>
            <a:ext cx="1218946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5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5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三一颂</a:t>
            </a:r>
            <a:r>
              <a:rPr kumimoji="0" lang="en-US" altLang="zh-CN" sz="5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en-US" altLang="zh-CN" sz="5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赞美真神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万福之根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世上万民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赞美主恩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天使天军 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赞美主名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赞美圣父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圣子圣灵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召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9525"/>
            <a:ext cx="10494645" cy="94234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2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宣召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0" name="内容占位符 19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宣召内容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52400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主领：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公祷</a:t>
            </a:r>
            <a:r>
              <a:rPr lang="zh-CN" altLang="en-US"/>
              <a:t>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事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51200" y="920115"/>
            <a:ext cx="9314815" cy="5743575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00000"/>
              </a:lnSpc>
              <a:spcBef>
                <a:spcPts val="0"/>
              </a:spcBef>
              <a:buNone/>
              <a:defRPr sz="38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单击编辑公祷事项</a:t>
            </a:r>
            <a:endParaRPr kumimoji="1" lang="zh-CN" altLang="en-US" dirty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认罪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0" hasCustomPrompt="1"/>
          </p:nvPr>
        </p:nvSpPr>
        <p:spPr>
          <a:xfrm>
            <a:off x="1601470" y="635"/>
            <a:ext cx="4016375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161925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3F72B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会众：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3F72B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内容占位符 17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认罪经文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默想认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默想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赦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75430" cy="93154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1130" y="932815"/>
            <a:ext cx="11884025" cy="5544820"/>
          </a:xfrm>
          <a:prstGeom prst="rect">
            <a:avLst/>
          </a:prstGeom>
        </p:spPr>
        <p:txBody>
          <a:bodyPr/>
          <a:lstStyle>
            <a:lvl1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 sz="35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40000"/>
              </a:lnSpc>
              <a:defRPr sz="3200"/>
            </a:lvl2pPr>
          </a:lstStyle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D00F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主领：</a:t>
            </a:r>
            <a:endParaRPr lang="en-US" altLang="zh-CN" sz="2800" b="1" kern="0" dirty="0">
              <a:solidFill>
                <a:srgbClr val="D00F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en-US" altLang="zh-CN" sz="28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会众：</a:t>
            </a:r>
            <a:endParaRPr lang="zh-CN" altLang="en-US" sz="2800" b="1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  <a:buNone/>
            </a:pPr>
            <a:r>
              <a:rPr lang="zh-CN" altLang="en-US" sz="28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感谢主赦免我们的罪！</a:t>
            </a:r>
            <a:endParaRPr lang="en-US" altLang="zh-CN" sz="28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赦罪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读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05580" cy="9207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读经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1" hasCustomPrompt="1"/>
          </p:nvPr>
        </p:nvSpPr>
        <p:spPr>
          <a:xfrm>
            <a:off x="152400" y="921385"/>
            <a:ext cx="11904345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读经</a:t>
            </a:r>
            <a:r>
              <a:rPr lang="zh-CN" altLang="en-US"/>
              <a:t>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内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8991600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宣信标题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2400" y="921600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0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宣信内容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1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沉静学道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宣信、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721485" y="1105200"/>
            <a:ext cx="8748713" cy="3621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rgbClr val="404040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/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摘要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1485" y="116013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11" hasCustomPrompt="1"/>
          </p:nvPr>
        </p:nvSpPr>
        <p:spPr>
          <a:xfrm>
            <a:off x="1721406" y="2499683"/>
            <a:ext cx="8748713" cy="70167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证道经文：</a:t>
            </a:r>
            <a:r>
              <a:rPr lang="en-US" altLang="zh-CN" dirty="0"/>
              <a:t>{}</a:t>
            </a:r>
            <a:endParaRPr lang="zh-CN" altLang="en-US" dirty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0" hasCustomPrompt="1"/>
          </p:nvPr>
        </p:nvSpPr>
        <p:spPr>
          <a:xfrm>
            <a:off x="2606040" y="0"/>
            <a:ext cx="4182745" cy="93281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</a:t>
            </a:r>
            <a:r>
              <a:t>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经文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证道</a:t>
            </a:r>
            <a:r>
              <a:rPr lang="zh-CN" altLang="en-US"/>
              <a:t>经文</a:t>
            </a:r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601470" y="635"/>
            <a:ext cx="7684770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证道</a:t>
            </a:r>
            <a:r>
              <a:t>主题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恩奉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>
                  <a:alpha val="100000"/>
                </a:schemeClr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矩形 3"/>
          <p:cNvSpPr>
            <a:spLocks noChangeArrowheads="1"/>
          </p:cNvSpPr>
          <p:nvPr userDrawn="1"/>
        </p:nvSpPr>
        <p:spPr bwMode="auto">
          <a:xfrm>
            <a:off x="2606675" y="635"/>
            <a:ext cx="5948045" cy="939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0" name="矩形 2"/>
          <p:cNvSpPr/>
          <p:nvPr userDrawn="1"/>
        </p:nvSpPr>
        <p:spPr>
          <a:xfrm>
            <a:off x="151130" y="939800"/>
            <a:ext cx="11910060" cy="3784600"/>
          </a:xfrm>
          <a:prstGeom prst="rect">
            <a:avLst/>
          </a:prstGeom>
        </p:spPr>
        <p:txBody>
          <a:bodyPr wrap="square" anchor="t" anchorCtr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你们知道我们主耶稣基督的恩典：他本来富足，却为你们成了贫穷，叫你们因他的贫穷，可以成为富足。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林后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8:9)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弟兄们，我以神的慈悲劝你们，将身体献上，当作活祭，是圣洁的，是神所喜悦的；你们如此事奉乃是理所当然的。不要效法这个世界，只要心意更新而变化，叫你们察验何为神的善良、纯全、可喜悦的旨意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12:1–2)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感恩敬拜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会毕祝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会毕祝福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祝祷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600835" y="0"/>
            <a:ext cx="6341110" cy="9321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民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6:24–26  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太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28:19–20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副标题 2"/>
          <p:cNvSpPr txBox="1">
            <a:spLocks noChangeArrowheads="1"/>
          </p:cNvSpPr>
          <p:nvPr userDrawn="1"/>
        </p:nvSpPr>
        <p:spPr bwMode="auto">
          <a:xfrm>
            <a:off x="151130" y="939600"/>
            <a:ext cx="11886565" cy="5321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愿耶和华赐福给你，保护你。愿耶和华使他的脸光照你，赐恩给你。愿耶和华向你仰脸，赐你平安。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所以，你们要去，使万民作我的门徒，奉父、子、圣灵的名给他们施洗。凡我所吩咐你们的，都教训他们遵守，我就常与你们同在，直到世界的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末了。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阿们！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endParaRPr kumimoji="0" lang="en-US" altLang="zh-CN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阿们二叠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9" name="图片 8" descr="阿门二叠奏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5" y="816610"/>
            <a:ext cx="12181840" cy="52209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祷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797050" y="0"/>
            <a:ext cx="8595360" cy="805815"/>
          </a:xfrm>
          <a:prstGeom prst="rect">
            <a:avLst/>
          </a:prstGeom>
          <a:noFill/>
        </p:spPr>
        <p:txBody>
          <a:bodyPr wrap="square" rtlCol="0" anchor="ctr">
            <a:no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500" b="1" i="0" u="none" strike="noStrike" kern="2000" cap="none" spc="900" normalizeH="0" baseline="0" noProof="0" dirty="0"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主祷文</a:t>
            </a:r>
            <a:endParaRPr kumimoji="0" lang="zh-CN" altLang="en-US" sz="4500" b="1" i="0" u="none" strike="noStrike" kern="2000" cap="none" spc="900" normalizeH="0" baseline="0" noProof="0" dirty="0"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738610" y="805930"/>
            <a:ext cx="2715895" cy="5832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马太福音</a:t>
            </a:r>
            <a:r>
              <a:rPr kumimoji="0" lang="en-US" altLang="zh-CN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6:9–13</a:t>
            </a:r>
            <a:endParaRPr kumimoji="0" lang="en-US" altLang="zh-CN" sz="28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985520" y="1475740"/>
            <a:ext cx="10222230" cy="5321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我们在天上的父，愿人都尊你的名为圣。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愿你的国降临，愿你的旨意行在地上，如同行在天上。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我们日用的饮食，今日赐给我们。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免我们的债，如同我们免了人的债。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不叫我们遇见试探，救我们脱离凶恶。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因为国度，权柄，荣耀，全是你的，直到永远。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阿门！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朋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284163" y="811213"/>
            <a:ext cx="8189912" cy="4446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欢迎新朋友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请简单介绍您的姓名、谁介绍的、是否已信主、现居住在哪？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文本框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 userDrawn="1"/>
        </p:nvSpPr>
        <p:spPr>
          <a:xfrm>
            <a:off x="3771900" y="1335405"/>
            <a:ext cx="4765040" cy="1521460"/>
          </a:xfrm>
          <a:prstGeom prst="rect">
            <a:avLst/>
          </a:prstGeom>
          <a:noFill/>
        </p:spPr>
        <p:txBody>
          <a:bodyPr anchor="ctr" anchorCtr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主日崇拜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3712365" y="3034728"/>
            <a:ext cx="4885200" cy="644400"/>
          </a:xfrm>
          <a:prstGeom prst="rect">
            <a:avLst/>
          </a:prstGeom>
        </p:spPr>
        <p:txBody>
          <a:bodyPr anchor="ctr" anchorCtr="0"/>
          <a:lstStyle>
            <a:lvl1pPr marL="0" indent="0"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3600" b="1" kern="1200" baseline="0" dirty="0">
                <a:solidFill>
                  <a:srgbClr val="3F72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主后某年某月某日</a:t>
            </a:r>
            <a:endParaRPr kumimoji="1"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3217365" y="4604430"/>
            <a:ext cx="5875200" cy="52200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 fontAlgn="ctr">
              <a:lnSpc>
                <a:spcPct val="100000"/>
              </a:lnSpc>
              <a:buNone/>
              <a:def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单击编辑教会名称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家事报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51200" y="939600"/>
            <a:ext cx="8385175" cy="5616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altLang="zh-CN"/>
              <a:t>1.</a:t>
            </a:r>
            <a:r>
              <a:rPr lang="zh-CN" altLang="en-US"/>
              <a:t>周间聚会</a:t>
            </a:r>
            <a:endParaRPr lang="en-US" altLang="zh-CN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契学习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575945" y="850900"/>
            <a:ext cx="11040745" cy="6007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西</a:t>
            </a:r>
            <a:r>
              <a:rPr kumimoji="0" lang="en-US" altLang="zh-CN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4:16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（新译本）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你们要让基督的道丰丰富富地住在你们的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心里，以各样的智慧，彼此教导，互相劝诫，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用诗章、圣诗、灵歌，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怀着感恩的心歌颂神。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团契学习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敬拜神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开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餐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提醒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 Box 8"/>
          <p:cNvSpPr txBox="1"/>
          <p:nvPr userDrawn="1"/>
        </p:nvSpPr>
        <p:spPr>
          <a:xfrm>
            <a:off x="186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领餐提醒：</a:t>
            </a:r>
            <a:endParaRPr lang="zh-CN" altLang="en-US" sz="32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7"/>
          <p:cNvSpPr txBox="1"/>
          <p:nvPr userDrawn="1"/>
        </p:nvSpPr>
        <p:spPr>
          <a:xfrm>
            <a:off x="151130" y="1475740"/>
            <a:ext cx="10904855" cy="4131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AutoNum type="arabicPeriod"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请没有领受圣约洗礼的弟兄姐妹不要领餐，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盼望参加教会学习，预备洗礼入会；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请圣约家庭洗礼的孩童和婴儿不要领餐；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劝惩中的会员和良心因罪捆绑不安的信徒不要领餐；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会后盼望和牧者交通</a:t>
            </a: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3.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初次来本教会聚会的弟兄姊妹，暂时不要领餐。 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若你没有经过“新人约谈”，请你主动找接待同工或传道人交通。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名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Text Box 8"/>
          <p:cNvSpPr txBox="1"/>
          <p:nvPr userDrawn="1"/>
        </p:nvSpPr>
        <p:spPr>
          <a:xfrm>
            <a:off x="4044178" y="853123"/>
            <a:ext cx="4103688" cy="6299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非会友领餐名单：</a:t>
            </a:r>
            <a:endParaRPr lang="zh-CN" altLang="en-US" sz="3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小要理问答91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矩形 1"/>
          <p:cNvSpPr/>
          <p:nvPr userDrawn="1"/>
        </p:nvSpPr>
        <p:spPr>
          <a:xfrm>
            <a:off x="151130" y="939800"/>
            <a:ext cx="11863705" cy="40811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《西敏小要理问答》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圣礼怎样成为有效的救恩媒介？</a:t>
            </a:r>
            <a:endParaRPr lang="zh-CN" altLang="en-US" sz="3500" b="1" dirty="0">
              <a:solidFill>
                <a:srgbClr val="404040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答：圣礼成为有效的救恩媒介，不是因为圣礼本身有功效，也不是施行者的能力，而是唯独藉基督所赐的恩福，和祂的灵运行，在那些以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相信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领受圣礼的人心中。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000"/>
            <a:ext cx="11904345" cy="35839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时候到了，耶稣坐席，使徒也和他同坐。耶稣对他们说：“我很愿意在受害以先和你们吃这逾越节的筵席。我告诉你们：我不再吃这筵席，直到成就在　神的国里。”耶稣接过杯来，祝谢了，说：“你们拿这个，大家分着喝。我告诉你们：从今以后，我不再喝这葡萄汁，直等　神的国来到。”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8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180"/>
            <a:ext cx="11884660" cy="44475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5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　</a:t>
            </a:r>
            <a:r>
              <a:rPr lang="zh-CN" altLang="en-US" sz="3500" dirty="0">
                <a:solidFill>
                  <a:srgbClr val="F5655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又拿起饼来，祝谢了，就擘开，递给他们，说：“这是我的身体，为你们舍的，你们也应当如此行，为的是记念我。”饭后也照样拿起杯来，说：“这杯是用我血所立的新约，是为你们流出来的。</a:t>
            </a:r>
            <a:endParaRPr lang="zh-CN" altLang="en-US" sz="3500" dirty="0">
              <a:solidFill>
                <a:srgbClr val="F5655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>
              <a:lnSpc>
                <a:spcPct val="12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看哪，那卖我之人的手与我一同在桌子上。人子固然要照所预定的去世，但卖人子的人有祸了！”他们就彼此对问，是哪一个要作这事？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1" hasCustomPrompt="1"/>
          </p:nvPr>
        </p:nvSpPr>
        <p:spPr>
          <a:xfrm>
            <a:off x="409575" y="1287780"/>
            <a:ext cx="11370310" cy="490156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55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smtClean="0"/>
              <a:t>圣餐</a:t>
            </a:r>
            <a:r>
              <a:rPr lang="zh-CN" altLang="en-US" smtClean="0"/>
              <a:t>诗歌</a:t>
            </a:r>
            <a:endParaRPr lang="zh-CN" altLang="en-US" smtClean="0"/>
          </a:p>
          <a:p>
            <a:pPr lvl="0"/>
            <a:r>
              <a:rPr lang="en-US" altLang="zh-CN" smtClean="0"/>
              <a:t>{}</a:t>
            </a:r>
            <a:endParaRPr lang="en-US" altLang="zh-CN" smtClean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3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圣餐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721485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清单">
    <p:bg>
      <p:bgPr>
        <a:gradFill>
          <a:gsLst>
            <a:gs pos="16000">
              <a:schemeClr val="accent5">
                <a:lumMod val="75000"/>
              </a:schemeClr>
            </a:gs>
            <a:gs pos="97000">
              <a:schemeClr val="accent3">
                <a:lumMod val="20000"/>
                <a:lumOff val="80000"/>
              </a:schemeClr>
            </a:gs>
            <a:gs pos="87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标题 1"/>
          <p:cNvSpPr txBox="1"/>
          <p:nvPr userDrawn="1"/>
        </p:nvSpPr>
        <p:spPr bwMode="auto">
          <a:xfrm>
            <a:off x="1905" y="-9525"/>
            <a:ext cx="652208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以诗歌颂扬敬拜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饼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举饼祝谢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杯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杯祝谢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自我省察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内容占位符 2"/>
          <p:cNvSpPr txBox="1"/>
          <p:nvPr userDrawn="1"/>
        </p:nvSpPr>
        <p:spPr>
          <a:xfrm>
            <a:off x="151130" y="874395"/>
            <a:ext cx="11886565" cy="5048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自我省察：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如果分领圣餐是为坚固我们的信心，我们就当首先自我省察。让我们每个人都省察自己的罪和当受的咒诅，以使我们在神面前谦卑。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其次，让我们每个人都省察自己是否相信神可靠的应许，即惟因耶稣基督的受苦和受死，自己一切的罪都得了赦免，基督纯全的义白白地赐给了我们。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最后，让我们每个人都决定自己是否愿用全部的生命，心怀感恩地事奉神，是否愿意以真诚的爱与邻舍和平相处。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祷告：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同领饼和杯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同领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饼和杯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祷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入会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入会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0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5802630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1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altLang="zh-CN"/>
              <a:t> </a:t>
            </a:r>
            <a:r>
              <a:t>诗歌标题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-635" y="2168525"/>
            <a:ext cx="12192635" cy="8674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单击编辑诗歌标题</a:t>
            </a:r>
            <a:endParaRPr lang="zh-CN" altLang="en-US" dirty="0"/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93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2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722120" y="6543403"/>
            <a:ext cx="8748000" cy="30010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0" i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zh-CN" dirty="0"/>
              <a:t>m/n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提示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13030" y="880745"/>
            <a:ext cx="8635365" cy="5904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请把手机关机或调整为飞行模式；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崇拜过程中请勿随意走动；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请父母照看好自己的小孩，孩子安静地坐在自己身边。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44FA8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标题 1"/>
          <p:cNvSpPr txBox="1"/>
          <p:nvPr userDrawn="1"/>
        </p:nvSpPr>
        <p:spPr bwMode="auto">
          <a:xfrm>
            <a:off x="1905" y="0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温馨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提示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2" name="直接连接符 1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静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711325" y="1018309"/>
            <a:ext cx="8769350" cy="22652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惟耶和华在他的圣殿中；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全地的人，都当在他面前肃敬静默。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哈巴谷书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2:20)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副标题 2"/>
          <p:cNvSpPr txBox="1">
            <a:spLocks noChangeArrowheads="1"/>
          </p:cNvSpPr>
          <p:nvPr userDrawn="1"/>
        </p:nvSpPr>
        <p:spPr bwMode="auto">
          <a:xfrm>
            <a:off x="1717675" y="3283268"/>
            <a:ext cx="8763000" cy="3303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请安静默祷等待聚会的开始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请关闭或静音手机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6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虔诚静默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宣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69000">
                <a:schemeClr val="bg1"/>
              </a:gs>
              <a:gs pos="39000">
                <a:schemeClr val="accent3">
                  <a:lumMod val="20000"/>
                  <a:lumOff val="80000"/>
                  <a:alpha val="90000"/>
                </a:schemeClr>
              </a:gs>
            </a:gsLst>
            <a:lin ang="96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3" name="副标题 2"/>
          <p:cNvSpPr txBox="1">
            <a:spLocks noChangeArrowheads="1"/>
          </p:cNvSpPr>
          <p:nvPr userDrawn="1"/>
        </p:nvSpPr>
        <p:spPr bwMode="auto">
          <a:xfrm>
            <a:off x="1711325" y="1555115"/>
            <a:ext cx="8769350" cy="2071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主耶稣基督的圣名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宣告：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崇拜聚会开始，请全体起立！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3D68C1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宣告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889635"/>
            <a:ext cx="702183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 userDrawn="1"/>
        </p:nvCxnSpPr>
        <p:spPr>
          <a:xfrm>
            <a:off x="1905" y="33655"/>
            <a:ext cx="9475470" cy="0"/>
          </a:xfrm>
          <a:prstGeom prst="line">
            <a:avLst/>
          </a:prstGeom>
          <a:ln w="63500">
            <a:gradFill>
              <a:gsLst>
                <a:gs pos="83000">
                  <a:schemeClr val="bg1"/>
                </a:gs>
                <a:gs pos="67000">
                  <a:schemeClr val="accent3">
                    <a:lumMod val="20000"/>
                    <a:lumOff val="80000"/>
                    <a:alpha val="96000"/>
                  </a:schemeClr>
                </a:gs>
                <a:gs pos="0">
                  <a:schemeClr val="accent1">
                    <a:lumMod val="45000"/>
                    <a:lumOff val="55000"/>
                    <a:alpha val="0"/>
                  </a:schemeClr>
                </a:gs>
              </a:gsLst>
              <a:lin ang="108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12019280" y="0"/>
            <a:ext cx="0" cy="6858635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686550"/>
            <a:ext cx="12182475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M_DOC_GUID" val="{d50e44d3-089c-4995-af16-b26d8226b9fc}"/>
</p:tagLst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0000"/>
            <a:lumOff val="80000"/>
          </a:schemeClr>
        </a:solidFill>
        <a:ln w="28575">
          <a:solidFill>
            <a:srgbClr val="0000CC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marL="0" marR="0" lvl="0" indent="0" algn="l" defTabSz="914400" rtl="0" eaLnBrk="1" fontAlgn="base" latinLnBrk="0" hangingPunct="1">
          <a:lnSpc>
            <a:spcPct val="100000"/>
          </a:lnSpc>
          <a:spcBef>
            <a:spcPts val="1200"/>
          </a:spcBef>
          <a:spcAft>
            <a:spcPts val="1200"/>
          </a:spcAft>
          <a:buClrTx/>
          <a:buSzTx/>
          <a:buFontTx/>
          <a:buNone/>
          <a:defRPr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12" baseType="lpstr">
      <vt:lpstr>Arial</vt:lpstr>
      <vt:lpstr>宋体</vt:lpstr>
      <vt:lpstr>Wingdings</vt:lpstr>
      <vt:lpstr>Calibri Light</vt:lpstr>
      <vt:lpstr>微软雅黑</vt:lpstr>
      <vt:lpstr>Calibri</vt:lpstr>
      <vt:lpstr>华文中宋</vt:lpstr>
      <vt:lpstr>楷体</vt:lpstr>
      <vt:lpstr>Calibri</vt:lpstr>
      <vt:lpstr>MS PGothic</vt:lpstr>
      <vt:lpstr>Arial Unicode MS</vt:lpstr>
      <vt:lpstr>第一PPT：www.1ppt.com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Frank</dc:creator>
  <cp:lastModifiedBy>Fenray(Dongli)</cp:lastModifiedBy>
  <cp:revision>664</cp:revision>
  <dcterms:created xsi:type="dcterms:W3CDTF">2021-11-06T09:42:00Z</dcterms:created>
  <dcterms:modified xsi:type="dcterms:W3CDTF">2026-01-24T06:20:07Z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2052-12.1.0.24657</vt:lpwstr>
  </property>
  <property fmtid="{D5CDD505-2E9C-101B-9397-08002B2CF9AE}" pid="3" name="ICV">
    <vt:lpwstr>9B2D459ED2C74C2393B34C29A69B3335</vt:lpwstr>
  </property>
</Properties>
</file>